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7"/>
  </p:notesMasterIdLst>
  <p:sldIdLst>
    <p:sldId id="256" r:id="rId2"/>
    <p:sldId id="983" r:id="rId3"/>
    <p:sldId id="478" r:id="rId4"/>
    <p:sldId id="499" r:id="rId5"/>
    <p:sldId id="922" r:id="rId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41719C"/>
    <a:srgbClr val="C14026"/>
    <a:srgbClr val="57A2C5"/>
    <a:srgbClr val="36544F"/>
    <a:srgbClr val="025249"/>
    <a:srgbClr val="D4EBE9"/>
    <a:srgbClr val="60978F"/>
    <a:srgbClr val="5AB88F"/>
    <a:srgbClr val="E99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02"/>
    <p:restoredTop sz="90748" autoAdjust="0"/>
  </p:normalViewPr>
  <p:slideViewPr>
    <p:cSldViewPr snapToGrid="0" snapToObjects="1">
      <p:cViewPr varScale="1">
        <p:scale>
          <a:sx n="116" d="100"/>
          <a:sy n="116" d="100"/>
        </p:scale>
        <p:origin x="1984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27.02.20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8115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6240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2/27/20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ypescriptlang.org/" TargetMode="Externa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967EA717-DB57-974C-A83A-3D8631D1F8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01"/>
          <a:stretch/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441C5BF5-5502-B348-A3BA-67588F2EAC8F}"/>
              </a:ext>
            </a:extLst>
          </p:cNvPr>
          <p:cNvSpPr/>
          <p:nvPr/>
        </p:nvSpPr>
        <p:spPr>
          <a:xfrm>
            <a:off x="1" y="1"/>
            <a:ext cx="9905999" cy="6857999"/>
          </a:xfrm>
          <a:prstGeom prst="rect">
            <a:avLst/>
          </a:prstGeom>
          <a:solidFill>
            <a:srgbClr val="D4EBE9">
              <a:alpha val="7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hteck 2"/>
          <p:cNvSpPr/>
          <p:nvPr/>
        </p:nvSpPr>
        <p:spPr>
          <a:xfrm>
            <a:off x="11162" y="1734419"/>
            <a:ext cx="9894837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A7102336-6542-AA44-9A06-FF696ECCAF02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itel 3">
            <a:extLst>
              <a:ext uri="{FF2B5EF4-FFF2-40B4-BE49-F238E27FC236}">
                <a16:creationId xmlns:a16="http://schemas.microsoft.com/office/drawing/2014/main" id="{DE284912-47B9-D74E-8811-109CF75DE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Silpion</a:t>
            </a:r>
            <a:r>
              <a:rPr lang="de-DE" sz="1400" spc="80" dirty="0">
                <a:solidFill>
                  <a:srgbClr val="D4EBE9"/>
                </a:solidFill>
              </a:rPr>
              <a:t> </a:t>
            </a:r>
            <a:r>
              <a:rPr lang="de-DE" sz="1400" spc="80" dirty="0" err="1">
                <a:solidFill>
                  <a:srgbClr val="D4EBE9"/>
                </a:solidFill>
              </a:rPr>
              <a:t>Know</a:t>
            </a:r>
            <a:r>
              <a:rPr lang="de-DE" sz="1400" spc="80" dirty="0">
                <a:solidFill>
                  <a:srgbClr val="D4EBE9"/>
                </a:solidFill>
              </a:rPr>
              <a:t> </a:t>
            </a:r>
            <a:r>
              <a:rPr lang="de-DE" sz="1400" spc="80" dirty="0" err="1">
                <a:solidFill>
                  <a:srgbClr val="D4EBE9"/>
                </a:solidFill>
              </a:rPr>
              <a:t>how</a:t>
            </a:r>
            <a:r>
              <a:rPr lang="de-DE" sz="1400" spc="80" dirty="0">
                <a:solidFill>
                  <a:srgbClr val="D4EBE9"/>
                </a:solidFill>
              </a:rPr>
              <a:t> Camp, Hamburg | Februar 2020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DA6C6AF-6633-594C-AC68-9C32B87C939D}"/>
              </a:ext>
            </a:extLst>
          </p:cNvPr>
          <p:cNvSpPr/>
          <p:nvPr/>
        </p:nvSpPr>
        <p:spPr>
          <a:xfrm>
            <a:off x="953755" y="1343933"/>
            <a:ext cx="4312308" cy="649942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2400" b="1" dirty="0">
                <a:solidFill>
                  <a:srgbClr val="9E60B8"/>
                </a:solidFill>
                <a:latin typeface="Montserrat" charset="0"/>
              </a:rPr>
              <a:t>Einführung in die Sprache</a:t>
            </a:r>
            <a:endParaRPr lang="de-DE" sz="2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A032C1E-8005-E946-B82A-B490C0CC777E}"/>
              </a:ext>
            </a:extLst>
          </p:cNvPr>
          <p:cNvSpPr/>
          <p:nvPr/>
        </p:nvSpPr>
        <p:spPr>
          <a:xfrm>
            <a:off x="953755" y="3853432"/>
            <a:ext cx="5667383" cy="469195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b="1" dirty="0">
                <a:solidFill>
                  <a:srgbClr val="025249"/>
                </a:solidFill>
              </a:rPr>
              <a:t>Code: https://</a:t>
            </a:r>
            <a:r>
              <a:rPr lang="de-DE" b="1" dirty="0" err="1">
                <a:solidFill>
                  <a:srgbClr val="025249"/>
                </a:solidFill>
              </a:rPr>
              <a:t>github.com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nilshartmann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typescript</a:t>
            </a:r>
            <a:r>
              <a:rPr lang="de-DE" b="1" dirty="0">
                <a:solidFill>
                  <a:srgbClr val="025249"/>
                </a:solidFill>
              </a:rPr>
              <a:t>-intro/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5F9C7886-2C2D-0E4B-83C5-227FC857FF25}"/>
              </a:ext>
            </a:extLst>
          </p:cNvPr>
          <p:cNvSpPr txBox="1"/>
          <p:nvPr/>
        </p:nvSpPr>
        <p:spPr>
          <a:xfrm>
            <a:off x="830577" y="188266"/>
            <a:ext cx="18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04F0EDC-FFFD-A243-9EAC-0BFDBE0F9393}"/>
              </a:ext>
            </a:extLst>
          </p:cNvPr>
          <p:cNvSpPr txBox="1"/>
          <p:nvPr/>
        </p:nvSpPr>
        <p:spPr>
          <a:xfrm>
            <a:off x="837833" y="503572"/>
            <a:ext cx="2052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https://nilshartmann.net</a:t>
            </a:r>
          </a:p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</a:t>
            </a:r>
            <a:r>
              <a:rPr lang="de-DE" spc="80" dirty="0" err="1"/>
              <a:t>nilshartmann.net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845957" y="420867"/>
            <a:ext cx="821410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Coach und Trainer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EE38126-713D-C54E-9416-190104A3F961}"/>
              </a:ext>
            </a:extLst>
          </p:cNvPr>
          <p:cNvSpPr/>
          <p:nvPr/>
        </p:nvSpPr>
        <p:spPr>
          <a:xfrm>
            <a:off x="1136807" y="2559752"/>
            <a:ext cx="41200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 und Beratung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5789C73-DEE2-2843-AC63-29534975B257}"/>
              </a:ext>
            </a:extLst>
          </p:cNvPr>
          <p:cNvSpPr/>
          <p:nvPr/>
        </p:nvSpPr>
        <p:spPr>
          <a:xfrm>
            <a:off x="7105135" y="5105854"/>
            <a:ext cx="1847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de-DE" sz="14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1227C0EB-CA74-0E49-A87A-588F201C0840}"/>
              </a:ext>
            </a:extLst>
          </p:cNvPr>
          <p:cNvSpPr/>
          <p:nvPr/>
        </p:nvSpPr>
        <p:spPr>
          <a:xfrm>
            <a:off x="6635511" y="5244354"/>
            <a:ext cx="21000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00" b="1" dirty="0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b="1" dirty="0" err="1">
                <a:solidFill>
                  <a:srgbClr val="C000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600" b="1" dirty="0">
              <a:solidFill>
                <a:srgbClr val="C000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3E82222-335E-A947-A37A-952D2CBCD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4931" y="2451560"/>
            <a:ext cx="1910121" cy="278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483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auf einen Blick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674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Obermenge von JavaScript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Jeder  gültige JavaScript Code ist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gülter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Code </a:t>
            </a:r>
            <a:r>
              <a:rPr lang="de-DE" sz="16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(theoretisch...)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Ergänzt JS um Typ-System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Sichtbarkeiten,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und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Dekoratoren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erzeugt aus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-Code JavaScript (ES3, ES5, ES6)-Code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Entwickelt von Microsoft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  <a:hlinkClick r:id="rId2"/>
              </a:rPr>
              <a:t>http://www.typescriptlang.org/</a:t>
            </a: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Sehr guter IDE Support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IntelliJ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IDEA, Visual Studio 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304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625613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Praktische Einführung!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800" cap="none" spc="100" dirty="0"/>
              <a:t>https://</a:t>
            </a:r>
            <a:r>
              <a:rPr lang="de-DE" sz="1800" cap="none" spc="100" dirty="0" err="1"/>
              <a:t>github.com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nilshartmann</a:t>
            </a:r>
            <a:r>
              <a:rPr lang="de-DE" sz="1800" cap="none" spc="100" dirty="0"/>
              <a:t>/</a:t>
            </a:r>
            <a:r>
              <a:rPr lang="de-DE" sz="1800" cap="none" spc="100" dirty="0" err="1"/>
              <a:t>typescript</a:t>
            </a:r>
            <a:r>
              <a:rPr lang="de-DE" sz="1800" cap="none" spc="100" dirty="0"/>
              <a:t>-intro/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EAA515B-33B7-8E4B-95AB-7869A95FF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0753" y="254699"/>
            <a:ext cx="6504495" cy="4146388"/>
          </a:xfrm>
          <a:prstGeom prst="rect">
            <a:avLst/>
          </a:prstGeom>
          <a:ln w="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434707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47D97345-43C0-6A4D-BD05-C04BA4F1AC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67" b="6403"/>
          <a:stretch/>
        </p:blipFill>
        <p:spPr>
          <a:xfrm>
            <a:off x="0" y="0"/>
            <a:ext cx="9928323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1164" y="1"/>
            <a:ext cx="9939486" cy="6067776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38B5D25A-55E1-4341-9252-AC900006FD3A}"/>
              </a:ext>
            </a:extLst>
          </p:cNvPr>
          <p:cNvSpPr txBox="1"/>
          <p:nvPr/>
        </p:nvSpPr>
        <p:spPr>
          <a:xfrm>
            <a:off x="1262341" y="1802783"/>
            <a:ext cx="574256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34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6067777"/>
            <a:ext cx="9928323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/>
              <a:t>@</a:t>
            </a:r>
            <a:r>
              <a:rPr lang="de-DE" sz="1400" spc="80" dirty="0" err="1"/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-382172" y="2272213"/>
            <a:ext cx="10277008" cy="27546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3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  <a:r>
              <a:rPr lang="de-DE" sz="113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54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54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Fragen?</a:t>
            </a:r>
            <a:endParaRPr lang="de-DE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98375" y="387469"/>
            <a:ext cx="24352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24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705631" y="702775"/>
            <a:ext cx="20553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938463" y="5100810"/>
            <a:ext cx="8261120" cy="97242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Source Code: https://</a:t>
            </a:r>
            <a:r>
              <a:rPr lang="de-DE" sz="2000" b="1" dirty="0" err="1">
                <a:solidFill>
                  <a:srgbClr val="36544F"/>
                </a:solidFill>
              </a:rPr>
              <a:t>github.com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nilshartmann</a:t>
            </a:r>
            <a:r>
              <a:rPr lang="de-DE" sz="2000" b="1" dirty="0">
                <a:solidFill>
                  <a:srgbClr val="36544F"/>
                </a:solidFill>
              </a:rPr>
              <a:t>/</a:t>
            </a:r>
            <a:r>
              <a:rPr lang="de-DE" sz="2000" b="1" dirty="0" err="1">
                <a:solidFill>
                  <a:srgbClr val="36544F"/>
                </a:solidFill>
              </a:rPr>
              <a:t>typescript</a:t>
            </a:r>
            <a:r>
              <a:rPr lang="de-DE" sz="2000" b="1" dirty="0">
                <a:solidFill>
                  <a:srgbClr val="36544F"/>
                </a:solidFill>
              </a:rPr>
              <a:t>-intro</a:t>
            </a:r>
          </a:p>
          <a:p>
            <a:pPr algn="ctr">
              <a:lnSpc>
                <a:spcPct val="130000"/>
              </a:lnSpc>
            </a:pPr>
            <a:r>
              <a:rPr lang="de-DE" sz="2000" b="1" dirty="0">
                <a:solidFill>
                  <a:srgbClr val="36544F"/>
                </a:solidFill>
              </a:rPr>
              <a:t>Fragen &amp; Kontakt: </a:t>
            </a:r>
            <a:r>
              <a:rPr lang="de-DE" sz="2000" b="1" dirty="0" err="1">
                <a:solidFill>
                  <a:srgbClr val="36544F"/>
                </a:solidFill>
              </a:rPr>
              <a:t>nils@nilshartmann.net</a:t>
            </a:r>
            <a:endParaRPr lang="de-DE" sz="2000" b="1" dirty="0">
              <a:solidFill>
                <a:srgbClr val="36544F"/>
              </a:solidFill>
            </a:endParaRP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31F9C4D3-C30B-FC47-81EA-BEB376C8B52B}"/>
              </a:ext>
            </a:extLst>
          </p:cNvPr>
          <p:cNvSpPr/>
          <p:nvPr/>
        </p:nvSpPr>
        <p:spPr>
          <a:xfrm rot="16200000">
            <a:off x="6992521" y="926817"/>
            <a:ext cx="188862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400" b="1" dirty="0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400" b="1" dirty="0" err="1">
                <a:solidFill>
                  <a:srgbClr val="1778B8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400" b="1" dirty="0">
              <a:solidFill>
                <a:srgbClr val="1778B8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2ACC0E-822C-114F-9F71-1552F1A48F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002" y="224440"/>
            <a:ext cx="1609260" cy="234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192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196</Words>
  <Application>Microsoft Macintosh PowerPoint</Application>
  <PresentationFormat>A4-Papier (210 x 297 mm)</PresentationFormat>
  <Paragraphs>47</Paragraphs>
  <Slides>5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Montserrat</vt:lpstr>
      <vt:lpstr>Source Sans Pro</vt:lpstr>
      <vt:lpstr>Source Sans Pro Semibold</vt:lpstr>
      <vt:lpstr>Office-Design</vt:lpstr>
      <vt:lpstr>Silpion Know how Camp, Hamburg | Februar 2020 | @nilshartmann</vt:lpstr>
      <vt:lpstr>https://nilshartmann.net</vt:lpstr>
      <vt:lpstr>TypeScript auf einen Blick</vt:lpstr>
      <vt:lpstr>https://github.com/nilshartmann/typescript-intro/</vt:lpstr>
      <vt:lpstr>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470</cp:revision>
  <cp:lastPrinted>2018-09-28T11:00:41Z</cp:lastPrinted>
  <dcterms:created xsi:type="dcterms:W3CDTF">2016-03-28T15:59:53Z</dcterms:created>
  <dcterms:modified xsi:type="dcterms:W3CDTF">2020-02-27T19:55:27Z</dcterms:modified>
</cp:coreProperties>
</file>

<file path=docProps/thumbnail.jpeg>
</file>